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14"/>
  </p:notesMasterIdLst>
  <p:sldIdLst>
    <p:sldId id="256" r:id="rId5"/>
    <p:sldId id="358" r:id="rId6"/>
    <p:sldId id="364" r:id="rId7"/>
    <p:sldId id="363" r:id="rId8"/>
    <p:sldId id="365" r:id="rId9"/>
    <p:sldId id="368" r:id="rId10"/>
    <p:sldId id="367" r:id="rId11"/>
    <p:sldId id="366" r:id="rId12"/>
    <p:sldId id="30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Nunito" pitchFamily="2" charset="-18"/>
      <p:regular r:id="rId19"/>
      <p:bold r:id="rId20"/>
      <p:italic r:id="rId21"/>
      <p:boldItalic r:id="rId22"/>
    </p:embeddedFont>
    <p:embeddedFont>
      <p:font typeface="Questrial" pitchFamily="2" charset="-18"/>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4EB874-BB51-CC46-FB59-C44CB9A57D72}" name="Hubert Ruczyński" initials="HR" userId="88f5ae79448d9369" providerId="Windows Live"/>
  <p188:author id="{E720E4C1-DD08-00C1-ABA6-D680534E90A0}" name="Ruczyński Hubert (STUD)" initials="RH(" userId="Ruczyński Hubert (STUD)" providerId="None"/>
  <p188:author id="{FD9F7ECD-E4CA-5B83-791C-A9D3A9719280}" name="Gość" initials="Go" userId="S::urn:spo:anon#ba2c161e4164b9687dc1cb478000dfd38d54d731b1fa57a74e67dda2d533c646::" providerId="AD"/>
  <p188:author id="{5E1D34DA-8208-F600-EE62-1E6713E0C0F7}" name="Ruczyński Hubert (STUD)" initials="RH(" userId="S::01151402@pw.edu.pl::35753aab-0d69-494c-b54d-f9fed967c656" providerId="AD"/>
  <p188:author id="{A6DFECE0-391B-3AA7-426F-AEFE5FB951D5}" name="Gość" initials="Go" userId="Gość"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4533D"/>
    <a:srgbClr val="7C843C"/>
    <a:srgbClr val="D6E29C"/>
    <a:srgbClr val="AFC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21B2B-3808-4815-851E-6E69A5855726}" v="795" dt="2024-01-06T14:15:24.963"/>
  </p1510:revLst>
</p1510:revInfo>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59355" autoAdjust="0"/>
  </p:normalViewPr>
  <p:slideViewPr>
    <p:cSldViewPr snapToGrid="0">
      <p:cViewPr varScale="1">
        <p:scale>
          <a:sx n="121" d="100"/>
          <a:sy n="121" d="100"/>
        </p:scale>
        <p:origin x="293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bert Ruczyński" userId="88f5ae79448d9369" providerId="LiveId" clId="{A9421B2B-3808-4815-851E-6E69A5855726}"/>
    <pc:docChg chg="undo custSel addSld delSld modSld sldOrd">
      <pc:chgData name="Hubert Ruczyński" userId="88f5ae79448d9369" providerId="LiveId" clId="{A9421B2B-3808-4815-851E-6E69A5855726}" dt="2024-01-06T14:15:24.963" v="2305" actId="20577"/>
      <pc:docMkLst>
        <pc:docMk/>
      </pc:docMkLst>
      <pc:sldChg chg="modSp mod modNotesTx">
        <pc:chgData name="Hubert Ruczyński" userId="88f5ae79448d9369" providerId="LiveId" clId="{A9421B2B-3808-4815-851E-6E69A5855726}" dt="2024-01-06T13:45:29.265" v="474" actId="1076"/>
        <pc:sldMkLst>
          <pc:docMk/>
          <pc:sldMk cId="0" sldId="256"/>
        </pc:sldMkLst>
        <pc:spChg chg="mod">
          <ac:chgData name="Hubert Ruczyński" userId="88f5ae79448d9369" providerId="LiveId" clId="{A9421B2B-3808-4815-851E-6E69A5855726}" dt="2024-01-06T13:45:29.265" v="474" actId="1076"/>
          <ac:spMkLst>
            <pc:docMk/>
            <pc:sldMk cId="0" sldId="256"/>
            <ac:spMk id="143" creationId="{00000000-0000-0000-0000-000000000000}"/>
          </ac:spMkLst>
        </pc:spChg>
      </pc:sldChg>
      <pc:sldChg chg="del modNotesTx">
        <pc:chgData name="Hubert Ruczyński" userId="88f5ae79448d9369" providerId="LiveId" clId="{A9421B2B-3808-4815-851E-6E69A5855726}" dt="2024-01-06T14:14:15.498" v="2260" actId="47"/>
        <pc:sldMkLst>
          <pc:docMk/>
          <pc:sldMk cId="4089188340" sldId="354"/>
        </pc:sldMkLst>
      </pc:sldChg>
      <pc:sldChg chg="del">
        <pc:chgData name="Hubert Ruczyński" userId="88f5ae79448d9369" providerId="LiveId" clId="{A9421B2B-3808-4815-851E-6E69A5855726}" dt="2024-01-06T13:34:16.084" v="0" actId="47"/>
        <pc:sldMkLst>
          <pc:docMk/>
          <pc:sldMk cId="2122055009" sldId="355"/>
        </pc:sldMkLst>
      </pc:sldChg>
      <pc:sldChg chg="del">
        <pc:chgData name="Hubert Ruczyński" userId="88f5ae79448d9369" providerId="LiveId" clId="{A9421B2B-3808-4815-851E-6E69A5855726}" dt="2024-01-06T13:34:16.767" v="1" actId="47"/>
        <pc:sldMkLst>
          <pc:docMk/>
          <pc:sldMk cId="771622466" sldId="357"/>
        </pc:sldMkLst>
      </pc:sldChg>
      <pc:sldChg chg="modSp mod ord modAnim modNotesTx">
        <pc:chgData name="Hubert Ruczyński" userId="88f5ae79448d9369" providerId="LiveId" clId="{A9421B2B-3808-4815-851E-6E69A5855726}" dt="2024-01-06T13:57:55.185" v="1388" actId="14100"/>
        <pc:sldMkLst>
          <pc:docMk/>
          <pc:sldMk cId="513270922" sldId="358"/>
        </pc:sldMkLst>
        <pc:spChg chg="mod">
          <ac:chgData name="Hubert Ruczyński" userId="88f5ae79448d9369" providerId="LiveId" clId="{A9421B2B-3808-4815-851E-6E69A5855726}" dt="2024-01-06T13:46:31.379" v="551" actId="20577"/>
          <ac:spMkLst>
            <pc:docMk/>
            <pc:sldMk cId="513270922" sldId="358"/>
            <ac:spMk id="2" creationId="{EBAB8A66-CFA3-0850-A17E-716FEC9DC88A}"/>
          </ac:spMkLst>
        </pc:spChg>
        <pc:spChg chg="mod">
          <ac:chgData name="Hubert Ruczyński" userId="88f5ae79448d9369" providerId="LiveId" clId="{A9421B2B-3808-4815-851E-6E69A5855726}" dt="2024-01-06T13:42:55.302" v="247" actId="20577"/>
          <ac:spMkLst>
            <pc:docMk/>
            <pc:sldMk cId="513270922" sldId="358"/>
            <ac:spMk id="158" creationId="{00000000-0000-0000-0000-000000000000}"/>
          </ac:spMkLst>
        </pc:spChg>
        <pc:cxnChg chg="mod">
          <ac:chgData name="Hubert Ruczyński" userId="88f5ae79448d9369" providerId="LiveId" clId="{A9421B2B-3808-4815-851E-6E69A5855726}" dt="2024-01-06T13:57:55.185" v="1388" actId="14100"/>
          <ac:cxnSpMkLst>
            <pc:docMk/>
            <pc:sldMk cId="513270922" sldId="358"/>
            <ac:cxnSpMk id="166" creationId="{00000000-0000-0000-0000-000000000000}"/>
          </ac:cxnSpMkLst>
        </pc:cxnChg>
      </pc:sldChg>
      <pc:sldChg chg="del">
        <pc:chgData name="Hubert Ruczyński" userId="88f5ae79448d9369" providerId="LiveId" clId="{A9421B2B-3808-4815-851E-6E69A5855726}" dt="2024-01-06T13:34:20.740" v="2" actId="47"/>
        <pc:sldMkLst>
          <pc:docMk/>
          <pc:sldMk cId="1385243013" sldId="359"/>
        </pc:sldMkLst>
      </pc:sldChg>
      <pc:sldChg chg="del">
        <pc:chgData name="Hubert Ruczyński" userId="88f5ae79448d9369" providerId="LiveId" clId="{A9421B2B-3808-4815-851E-6E69A5855726}" dt="2024-01-06T13:34:21.412" v="3" actId="47"/>
        <pc:sldMkLst>
          <pc:docMk/>
          <pc:sldMk cId="3613991115" sldId="360"/>
        </pc:sldMkLst>
      </pc:sldChg>
      <pc:sldChg chg="del">
        <pc:chgData name="Hubert Ruczyński" userId="88f5ae79448d9369" providerId="LiveId" clId="{A9421B2B-3808-4815-851E-6E69A5855726}" dt="2024-01-06T13:34:22.740" v="4" actId="47"/>
        <pc:sldMkLst>
          <pc:docMk/>
          <pc:sldMk cId="266427732" sldId="361"/>
        </pc:sldMkLst>
      </pc:sldChg>
      <pc:sldChg chg="del modNotesTx">
        <pc:chgData name="Hubert Ruczyński" userId="88f5ae79448d9369" providerId="LiveId" clId="{A9421B2B-3808-4815-851E-6E69A5855726}" dt="2024-01-06T14:14:16.521" v="2261" actId="47"/>
        <pc:sldMkLst>
          <pc:docMk/>
          <pc:sldMk cId="2409975972" sldId="362"/>
        </pc:sldMkLst>
      </pc:sldChg>
      <pc:sldChg chg="addSp delSp modSp mod ord delAnim modNotesTx">
        <pc:chgData name="Hubert Ruczyński" userId="88f5ae79448d9369" providerId="LiveId" clId="{A9421B2B-3808-4815-851E-6E69A5855726}" dt="2024-01-06T13:57:59.439" v="1389" actId="14100"/>
        <pc:sldMkLst>
          <pc:docMk/>
          <pc:sldMk cId="3565917386" sldId="363"/>
        </pc:sldMkLst>
        <pc:spChg chg="mod">
          <ac:chgData name="Hubert Ruczyński" userId="88f5ae79448d9369" providerId="LiveId" clId="{A9421B2B-3808-4815-851E-6E69A5855726}" dt="2024-01-06T13:54:13.776" v="892" actId="20577"/>
          <ac:spMkLst>
            <pc:docMk/>
            <pc:sldMk cId="3565917386" sldId="363"/>
            <ac:spMk id="158" creationId="{00000000-0000-0000-0000-000000000000}"/>
          </ac:spMkLst>
        </pc:spChg>
        <pc:picChg chg="del">
          <ac:chgData name="Hubert Ruczyński" userId="88f5ae79448d9369" providerId="LiveId" clId="{A9421B2B-3808-4815-851E-6E69A5855726}" dt="2024-01-06T13:54:16.626" v="895" actId="478"/>
          <ac:picMkLst>
            <pc:docMk/>
            <pc:sldMk cId="3565917386" sldId="363"/>
            <ac:picMk id="3" creationId="{B202ED1D-B479-6AC5-126F-56C8A3D3EB78}"/>
          </ac:picMkLst>
        </pc:picChg>
        <pc:picChg chg="add mod">
          <ac:chgData name="Hubert Ruczyński" userId="88f5ae79448d9369" providerId="LiveId" clId="{A9421B2B-3808-4815-851E-6E69A5855726}" dt="2024-01-06T13:54:30.758" v="899" actId="1076"/>
          <ac:picMkLst>
            <pc:docMk/>
            <pc:sldMk cId="3565917386" sldId="363"/>
            <ac:picMk id="4" creationId="{782794E5-B198-9A0B-9082-FDC977BFDD95}"/>
          </ac:picMkLst>
        </pc:picChg>
        <pc:picChg chg="del">
          <ac:chgData name="Hubert Ruczyński" userId="88f5ae79448d9369" providerId="LiveId" clId="{A9421B2B-3808-4815-851E-6E69A5855726}" dt="2024-01-06T13:54:16.252" v="894" actId="478"/>
          <ac:picMkLst>
            <pc:docMk/>
            <pc:sldMk cId="3565917386" sldId="363"/>
            <ac:picMk id="5" creationId="{BDF55321-C9E2-BE0B-35C3-E5B8DF93B329}"/>
          </ac:picMkLst>
        </pc:picChg>
        <pc:picChg chg="del">
          <ac:chgData name="Hubert Ruczyński" userId="88f5ae79448d9369" providerId="LiveId" clId="{A9421B2B-3808-4815-851E-6E69A5855726}" dt="2024-01-06T13:54:15.601" v="893" actId="478"/>
          <ac:picMkLst>
            <pc:docMk/>
            <pc:sldMk cId="3565917386" sldId="363"/>
            <ac:picMk id="7" creationId="{CE0EE158-26CF-7139-BDB4-AF8641F63830}"/>
          </ac:picMkLst>
        </pc:picChg>
        <pc:picChg chg="add mod">
          <ac:chgData name="Hubert Ruczyński" userId="88f5ae79448d9369" providerId="LiveId" clId="{A9421B2B-3808-4815-851E-6E69A5855726}" dt="2024-01-06T13:54:53.109" v="904" actId="1076"/>
          <ac:picMkLst>
            <pc:docMk/>
            <pc:sldMk cId="3565917386" sldId="363"/>
            <ac:picMk id="8" creationId="{865C928A-9269-7AEB-498E-18A2DA36E4B8}"/>
          </ac:picMkLst>
        </pc:picChg>
        <pc:picChg chg="del">
          <ac:chgData name="Hubert Ruczyński" userId="88f5ae79448d9369" providerId="LiveId" clId="{A9421B2B-3808-4815-851E-6E69A5855726}" dt="2024-01-06T13:54:17.173" v="896" actId="478"/>
          <ac:picMkLst>
            <pc:docMk/>
            <pc:sldMk cId="3565917386" sldId="363"/>
            <ac:picMk id="9" creationId="{E59E0DD8-C4B8-5EF2-21E9-806C296D4D05}"/>
          </ac:picMkLst>
        </pc:picChg>
        <pc:cxnChg chg="mod">
          <ac:chgData name="Hubert Ruczyński" userId="88f5ae79448d9369" providerId="LiveId" clId="{A9421B2B-3808-4815-851E-6E69A5855726}" dt="2024-01-06T13:57:59.439" v="1389" actId="14100"/>
          <ac:cxnSpMkLst>
            <pc:docMk/>
            <pc:sldMk cId="3565917386" sldId="363"/>
            <ac:cxnSpMk id="166" creationId="{00000000-0000-0000-0000-000000000000}"/>
          </ac:cxnSpMkLst>
        </pc:cxnChg>
      </pc:sldChg>
      <pc:sldChg chg="addSp delSp modSp add mod modAnim modNotesTx">
        <pc:chgData name="Hubert Ruczyński" userId="88f5ae79448d9369" providerId="LiveId" clId="{A9421B2B-3808-4815-851E-6E69A5855726}" dt="2024-01-06T13:57:50.347" v="1387" actId="14100"/>
        <pc:sldMkLst>
          <pc:docMk/>
          <pc:sldMk cId="1802778537" sldId="364"/>
        </pc:sldMkLst>
        <pc:spChg chg="mod">
          <ac:chgData name="Hubert Ruczyński" userId="88f5ae79448d9369" providerId="LiveId" clId="{A9421B2B-3808-4815-851E-6E69A5855726}" dt="2024-01-06T13:52:26.690" v="866" actId="20577"/>
          <ac:spMkLst>
            <pc:docMk/>
            <pc:sldMk cId="1802778537" sldId="364"/>
            <ac:spMk id="2" creationId="{EBAB8A66-CFA3-0850-A17E-716FEC9DC88A}"/>
          </ac:spMkLst>
        </pc:spChg>
        <pc:spChg chg="add del">
          <ac:chgData name="Hubert Ruczyński" userId="88f5ae79448d9369" providerId="LiveId" clId="{A9421B2B-3808-4815-851E-6E69A5855726}" dt="2024-01-06T13:52:18.896" v="860"/>
          <ac:spMkLst>
            <pc:docMk/>
            <pc:sldMk cId="1802778537" sldId="364"/>
            <ac:spMk id="3" creationId="{208CC713-9DDC-C5D1-DAD6-ACBDAC69F7C1}"/>
          </ac:spMkLst>
        </pc:spChg>
        <pc:spChg chg="mod">
          <ac:chgData name="Hubert Ruczyński" userId="88f5ae79448d9369" providerId="LiveId" clId="{A9421B2B-3808-4815-851E-6E69A5855726}" dt="2024-01-06T13:46:40.867" v="558" actId="20577"/>
          <ac:spMkLst>
            <pc:docMk/>
            <pc:sldMk cId="1802778537" sldId="364"/>
            <ac:spMk id="158" creationId="{00000000-0000-0000-0000-000000000000}"/>
          </ac:spMkLst>
        </pc:spChg>
        <pc:cxnChg chg="mod">
          <ac:chgData name="Hubert Ruczyński" userId="88f5ae79448d9369" providerId="LiveId" clId="{A9421B2B-3808-4815-851E-6E69A5855726}" dt="2024-01-06T13:57:50.347" v="1387" actId="14100"/>
          <ac:cxnSpMkLst>
            <pc:docMk/>
            <pc:sldMk cId="1802778537" sldId="364"/>
            <ac:cxnSpMk id="166" creationId="{00000000-0000-0000-0000-000000000000}"/>
          </ac:cxnSpMkLst>
        </pc:cxnChg>
      </pc:sldChg>
      <pc:sldChg chg="del">
        <pc:chgData name="Hubert Ruczyński" userId="88f5ae79448d9369" providerId="LiveId" clId="{A9421B2B-3808-4815-851E-6E69A5855726}" dt="2024-01-06T13:34:38.775" v="5" actId="47"/>
        <pc:sldMkLst>
          <pc:docMk/>
          <pc:sldMk cId="2862115169" sldId="364"/>
        </pc:sldMkLst>
      </pc:sldChg>
      <pc:sldChg chg="del">
        <pc:chgData name="Hubert Ruczyński" userId="88f5ae79448d9369" providerId="LiveId" clId="{A9421B2B-3808-4815-851E-6E69A5855726}" dt="2024-01-06T13:34:39.632" v="6" actId="47"/>
        <pc:sldMkLst>
          <pc:docMk/>
          <pc:sldMk cId="559677723" sldId="365"/>
        </pc:sldMkLst>
      </pc:sldChg>
      <pc:sldChg chg="addSp delSp modSp add mod modNotesTx">
        <pc:chgData name="Hubert Ruczyński" userId="88f5ae79448d9369" providerId="LiveId" clId="{A9421B2B-3808-4815-851E-6E69A5855726}" dt="2024-01-06T14:02:41.840" v="2049" actId="20577"/>
        <pc:sldMkLst>
          <pc:docMk/>
          <pc:sldMk cId="2550531412" sldId="365"/>
        </pc:sldMkLst>
        <pc:spChg chg="mod">
          <ac:chgData name="Hubert Ruczyński" userId="88f5ae79448d9369" providerId="LiveId" clId="{A9421B2B-3808-4815-851E-6E69A5855726}" dt="2024-01-06T13:58:07.552" v="1408" actId="20577"/>
          <ac:spMkLst>
            <pc:docMk/>
            <pc:sldMk cId="2550531412" sldId="365"/>
            <ac:spMk id="158" creationId="{00000000-0000-0000-0000-000000000000}"/>
          </ac:spMkLst>
        </pc:spChg>
        <pc:picChg chg="del mod">
          <ac:chgData name="Hubert Ruczyński" userId="88f5ae79448d9369" providerId="LiveId" clId="{A9421B2B-3808-4815-851E-6E69A5855726}" dt="2024-01-06T13:58:12.028" v="1412" actId="478"/>
          <ac:picMkLst>
            <pc:docMk/>
            <pc:sldMk cId="2550531412" sldId="365"/>
            <ac:picMk id="4" creationId="{782794E5-B198-9A0B-9082-FDC977BFDD95}"/>
          </ac:picMkLst>
        </pc:picChg>
        <pc:picChg chg="add mod">
          <ac:chgData name="Hubert Ruczyński" userId="88f5ae79448d9369" providerId="LiveId" clId="{A9421B2B-3808-4815-851E-6E69A5855726}" dt="2024-01-06T13:58:29.594" v="1417" actId="1076"/>
          <ac:picMkLst>
            <pc:docMk/>
            <pc:sldMk cId="2550531412" sldId="365"/>
            <ac:picMk id="5" creationId="{FFBD875E-2A9F-59AB-FFFF-49B2917263B0}"/>
          </ac:picMkLst>
        </pc:picChg>
        <pc:picChg chg="add mod">
          <ac:chgData name="Hubert Ruczyński" userId="88f5ae79448d9369" providerId="LiveId" clId="{A9421B2B-3808-4815-851E-6E69A5855726}" dt="2024-01-06T13:59:00.829" v="1422" actId="1076"/>
          <ac:picMkLst>
            <pc:docMk/>
            <pc:sldMk cId="2550531412" sldId="365"/>
            <ac:picMk id="7" creationId="{6A6625D9-B38B-89A3-7F97-6A10927B59FF}"/>
          </ac:picMkLst>
        </pc:picChg>
        <pc:picChg chg="del">
          <ac:chgData name="Hubert Ruczyński" userId="88f5ae79448d9369" providerId="LiveId" clId="{A9421B2B-3808-4815-851E-6E69A5855726}" dt="2024-01-06T13:58:11.530" v="1411" actId="478"/>
          <ac:picMkLst>
            <pc:docMk/>
            <pc:sldMk cId="2550531412" sldId="365"/>
            <ac:picMk id="8" creationId="{865C928A-9269-7AEB-498E-18A2DA36E4B8}"/>
          </ac:picMkLst>
        </pc:picChg>
        <pc:cxnChg chg="mod">
          <ac:chgData name="Hubert Ruczyński" userId="88f5ae79448d9369" providerId="LiveId" clId="{A9421B2B-3808-4815-851E-6E69A5855726}" dt="2024-01-06T13:58:10.580" v="1410" actId="14100"/>
          <ac:cxnSpMkLst>
            <pc:docMk/>
            <pc:sldMk cId="2550531412" sldId="365"/>
            <ac:cxnSpMk id="166" creationId="{00000000-0000-0000-0000-000000000000}"/>
          </ac:cxnSpMkLst>
        </pc:cxnChg>
      </pc:sldChg>
      <pc:sldChg chg="del">
        <pc:chgData name="Hubert Ruczyński" userId="88f5ae79448d9369" providerId="LiveId" clId="{A9421B2B-3808-4815-851E-6E69A5855726}" dt="2024-01-06T13:34:40.888" v="7" actId="47"/>
        <pc:sldMkLst>
          <pc:docMk/>
          <pc:sldMk cId="532048054" sldId="366"/>
        </pc:sldMkLst>
      </pc:sldChg>
      <pc:sldChg chg="addSp delSp modSp add mod modNotesTx">
        <pc:chgData name="Hubert Ruczyński" userId="88f5ae79448d9369" providerId="LiveId" clId="{A9421B2B-3808-4815-851E-6E69A5855726}" dt="2024-01-06T14:14:02.171" v="2257" actId="113"/>
        <pc:sldMkLst>
          <pc:docMk/>
          <pc:sldMk cId="2859370148" sldId="366"/>
        </pc:sldMkLst>
        <pc:spChg chg="mod">
          <ac:chgData name="Hubert Ruczyński" userId="88f5ae79448d9369" providerId="LiveId" clId="{A9421B2B-3808-4815-851E-6E69A5855726}" dt="2024-01-06T14:07:12.040" v="2180" actId="14100"/>
          <ac:spMkLst>
            <pc:docMk/>
            <pc:sldMk cId="2859370148" sldId="366"/>
            <ac:spMk id="158" creationId="{00000000-0000-0000-0000-000000000000}"/>
          </ac:spMkLst>
        </pc:spChg>
        <pc:graphicFrameChg chg="add mod modGraphic">
          <ac:chgData name="Hubert Ruczyński" userId="88f5ae79448d9369" providerId="LiveId" clId="{A9421B2B-3808-4815-851E-6E69A5855726}" dt="2024-01-06T14:14:02.171" v="2257" actId="113"/>
          <ac:graphicFrameMkLst>
            <pc:docMk/>
            <pc:sldMk cId="2859370148" sldId="366"/>
            <ac:graphicFrameMk id="6" creationId="{B71B0C01-7D41-3FD6-061A-5F9CD554AED3}"/>
          </ac:graphicFrameMkLst>
        </pc:graphicFrameChg>
        <pc:picChg chg="add mod">
          <ac:chgData name="Hubert Ruczyński" userId="88f5ae79448d9369" providerId="LiveId" clId="{A9421B2B-3808-4815-851E-6E69A5855726}" dt="2024-01-06T14:10:37.459" v="2223" actId="1076"/>
          <ac:picMkLst>
            <pc:docMk/>
            <pc:sldMk cId="2859370148" sldId="366"/>
            <ac:picMk id="3" creationId="{9ABEBBC5-5C45-B913-E0AC-307308DD6D2A}"/>
          </ac:picMkLst>
        </pc:picChg>
        <pc:picChg chg="del">
          <ac:chgData name="Hubert Ruczyński" userId="88f5ae79448d9369" providerId="LiveId" clId="{A9421B2B-3808-4815-851E-6E69A5855726}" dt="2024-01-06T14:03:19.689" v="2074" actId="478"/>
          <ac:picMkLst>
            <pc:docMk/>
            <pc:sldMk cId="2859370148" sldId="366"/>
            <ac:picMk id="5" creationId="{FFBD875E-2A9F-59AB-FFFF-49B2917263B0}"/>
          </ac:picMkLst>
        </pc:picChg>
        <pc:picChg chg="del">
          <ac:chgData name="Hubert Ruczyński" userId="88f5ae79448d9369" providerId="LiveId" clId="{A9421B2B-3808-4815-851E-6E69A5855726}" dt="2024-01-06T14:03:19.205" v="2073" actId="478"/>
          <ac:picMkLst>
            <pc:docMk/>
            <pc:sldMk cId="2859370148" sldId="366"/>
            <ac:picMk id="7" creationId="{6A6625D9-B38B-89A3-7F97-6A10927B59FF}"/>
          </ac:picMkLst>
        </pc:picChg>
        <pc:cxnChg chg="mod">
          <ac:chgData name="Hubert Ruczyński" userId="88f5ae79448d9369" providerId="LiveId" clId="{A9421B2B-3808-4815-851E-6E69A5855726}" dt="2024-01-06T14:07:15.195" v="2181" actId="14100"/>
          <ac:cxnSpMkLst>
            <pc:docMk/>
            <pc:sldMk cId="2859370148" sldId="366"/>
            <ac:cxnSpMk id="166" creationId="{00000000-0000-0000-0000-000000000000}"/>
          </ac:cxnSpMkLst>
        </pc:cxnChg>
      </pc:sldChg>
      <pc:sldChg chg="new del">
        <pc:chgData name="Hubert Ruczyński" userId="88f5ae79448d9369" providerId="LiveId" clId="{A9421B2B-3808-4815-851E-6E69A5855726}" dt="2024-01-06T14:03:05.080" v="2051" actId="680"/>
        <pc:sldMkLst>
          <pc:docMk/>
          <pc:sldMk cId="4286911811" sldId="366"/>
        </pc:sldMkLst>
      </pc:sldChg>
      <pc:sldChg chg="del">
        <pc:chgData name="Hubert Ruczyński" userId="88f5ae79448d9369" providerId="LiveId" clId="{A9421B2B-3808-4815-851E-6E69A5855726}" dt="2024-01-06T13:34:41.529" v="8" actId="47"/>
        <pc:sldMkLst>
          <pc:docMk/>
          <pc:sldMk cId="1864789016" sldId="367"/>
        </pc:sldMkLst>
      </pc:sldChg>
      <pc:sldChg chg="addSp modSp add mod ord">
        <pc:chgData name="Hubert Ruczyński" userId="88f5ae79448d9369" providerId="LiveId" clId="{A9421B2B-3808-4815-851E-6E69A5855726}" dt="2024-01-06T14:14:05.365" v="2258" actId="113"/>
        <pc:sldMkLst>
          <pc:docMk/>
          <pc:sldMk cId="2038481841" sldId="367"/>
        </pc:sldMkLst>
        <pc:spChg chg="mod">
          <ac:chgData name="Hubert Ruczyński" userId="88f5ae79448d9369" providerId="LiveId" clId="{A9421B2B-3808-4815-851E-6E69A5855726}" dt="2024-01-06T14:05:44.387" v="2135" actId="20577"/>
          <ac:spMkLst>
            <pc:docMk/>
            <pc:sldMk cId="2038481841" sldId="367"/>
            <ac:spMk id="158" creationId="{00000000-0000-0000-0000-000000000000}"/>
          </ac:spMkLst>
        </pc:spChg>
        <pc:graphicFrameChg chg="add mod modGraphic">
          <ac:chgData name="Hubert Ruczyński" userId="88f5ae79448d9369" providerId="LiveId" clId="{A9421B2B-3808-4815-851E-6E69A5855726}" dt="2024-01-06T14:14:05.365" v="2258" actId="113"/>
          <ac:graphicFrameMkLst>
            <pc:docMk/>
            <pc:sldMk cId="2038481841" sldId="367"/>
            <ac:graphicFrameMk id="2" creationId="{305099BD-35E9-899B-4FF6-B88309985FFC}"/>
          </ac:graphicFrameMkLst>
        </pc:graphicFrameChg>
        <pc:picChg chg="mod">
          <ac:chgData name="Hubert Ruczyński" userId="88f5ae79448d9369" providerId="LiveId" clId="{A9421B2B-3808-4815-851E-6E69A5855726}" dt="2024-01-06T14:10:46.496" v="2226" actId="1076"/>
          <ac:picMkLst>
            <pc:docMk/>
            <pc:sldMk cId="2038481841" sldId="367"/>
            <ac:picMk id="3" creationId="{9ABEBBC5-5C45-B913-E0AC-307308DD6D2A}"/>
          </ac:picMkLst>
        </pc:picChg>
        <pc:cxnChg chg="mod">
          <ac:chgData name="Hubert Ruczyński" userId="88f5ae79448d9369" providerId="LiveId" clId="{A9421B2B-3808-4815-851E-6E69A5855726}" dt="2024-01-06T14:05:29.517" v="2115" actId="1076"/>
          <ac:cxnSpMkLst>
            <pc:docMk/>
            <pc:sldMk cId="2038481841" sldId="367"/>
            <ac:cxnSpMk id="166" creationId="{00000000-0000-0000-0000-000000000000}"/>
          </ac:cxnSpMkLst>
        </pc:cxnChg>
      </pc:sldChg>
      <pc:sldChg chg="del">
        <pc:chgData name="Hubert Ruczyński" userId="88f5ae79448d9369" providerId="LiveId" clId="{A9421B2B-3808-4815-851E-6E69A5855726}" dt="2024-01-06T13:34:41.983" v="9" actId="47"/>
        <pc:sldMkLst>
          <pc:docMk/>
          <pc:sldMk cId="420176021" sldId="368"/>
        </pc:sldMkLst>
      </pc:sldChg>
      <pc:sldChg chg="addSp modSp add mod ord modAnim modNotesTx">
        <pc:chgData name="Hubert Ruczyński" userId="88f5ae79448d9369" providerId="LiveId" clId="{A9421B2B-3808-4815-851E-6E69A5855726}" dt="2024-01-06T14:15:24.963" v="2305" actId="20577"/>
        <pc:sldMkLst>
          <pc:docMk/>
          <pc:sldMk cId="3855580346" sldId="368"/>
        </pc:sldMkLst>
        <pc:spChg chg="add mod">
          <ac:chgData name="Hubert Ruczyński" userId="88f5ae79448d9369" providerId="LiveId" clId="{A9421B2B-3808-4815-851E-6E69A5855726}" dt="2024-01-06T14:15:24.963" v="2305" actId="20577"/>
          <ac:spMkLst>
            <pc:docMk/>
            <pc:sldMk cId="3855580346" sldId="368"/>
            <ac:spMk id="6" creationId="{7E2EEE2D-5CB1-D148-6BC7-1B4191FBD582}"/>
          </ac:spMkLst>
        </pc:spChg>
        <pc:spChg chg="mod">
          <ac:chgData name="Hubert Ruczyński" userId="88f5ae79448d9369" providerId="LiveId" clId="{A9421B2B-3808-4815-851E-6E69A5855726}" dt="2024-01-06T14:04:46.259" v="2109" actId="20577"/>
          <ac:spMkLst>
            <pc:docMk/>
            <pc:sldMk cId="3855580346" sldId="368"/>
            <ac:spMk id="158" creationId="{00000000-0000-0000-0000-000000000000}"/>
          </ac:spMkLst>
        </pc:spChg>
        <pc:graphicFrameChg chg="add mod modGraphic">
          <ac:chgData name="Hubert Ruczyński" userId="88f5ae79448d9369" providerId="LiveId" clId="{A9421B2B-3808-4815-851E-6E69A5855726}" dt="2024-01-06T14:14:09.867" v="2259" actId="113"/>
          <ac:graphicFrameMkLst>
            <pc:docMk/>
            <pc:sldMk cId="3855580346" sldId="368"/>
            <ac:graphicFrameMk id="5" creationId="{559E08A3-B341-D2F6-4D71-FB29DD057A35}"/>
          </ac:graphicFrameMkLst>
        </pc:graphicFrameChg>
        <pc:picChg chg="mod">
          <ac:chgData name="Hubert Ruczyński" userId="88f5ae79448d9369" providerId="LiveId" clId="{A9421B2B-3808-4815-851E-6E69A5855726}" dt="2024-01-06T14:10:55.307" v="2228" actId="1076"/>
          <ac:picMkLst>
            <pc:docMk/>
            <pc:sldMk cId="3855580346" sldId="368"/>
            <ac:picMk id="3" creationId="{9ABEBBC5-5C45-B913-E0AC-307308DD6D2A}"/>
          </ac:picMkLst>
        </pc:picChg>
        <pc:cxnChg chg="mod">
          <ac:chgData name="Hubert Ruczyński" userId="88f5ae79448d9369" providerId="LiveId" clId="{A9421B2B-3808-4815-851E-6E69A5855726}" dt="2024-01-06T14:04:50.584" v="2111" actId="14100"/>
          <ac:cxnSpMkLst>
            <pc:docMk/>
            <pc:sldMk cId="3855580346" sldId="368"/>
            <ac:cxnSpMk id="166" creationId="{00000000-0000-0000-0000-000000000000}"/>
          </ac:cxnSpMkLst>
        </pc:cxnChg>
      </pc:sldChg>
      <pc:sldChg chg="del">
        <pc:chgData name="Hubert Ruczyński" userId="88f5ae79448d9369" providerId="LiveId" clId="{A9421B2B-3808-4815-851E-6E69A5855726}" dt="2024-01-06T13:34:42.399" v="10" actId="47"/>
        <pc:sldMkLst>
          <pc:docMk/>
          <pc:sldMk cId="2738666417" sldId="369"/>
        </pc:sldMkLst>
      </pc:sldChg>
      <pc:sldChg chg="del">
        <pc:chgData name="Hubert Ruczyński" userId="88f5ae79448d9369" providerId="LiveId" clId="{A9421B2B-3808-4815-851E-6E69A5855726}" dt="2024-01-06T13:34:43.002" v="11" actId="47"/>
        <pc:sldMkLst>
          <pc:docMk/>
          <pc:sldMk cId="1234390494" sldId="370"/>
        </pc:sldMkLst>
      </pc:sldChg>
      <pc:sldChg chg="del">
        <pc:chgData name="Hubert Ruczyński" userId="88f5ae79448d9369" providerId="LiveId" clId="{A9421B2B-3808-4815-851E-6E69A5855726}" dt="2024-01-06T13:34:43.470" v="12" actId="47"/>
        <pc:sldMkLst>
          <pc:docMk/>
          <pc:sldMk cId="2256054640" sldId="371"/>
        </pc:sldMkLst>
      </pc:sldChg>
      <pc:sldChg chg="del">
        <pc:chgData name="Hubert Ruczyński" userId="88f5ae79448d9369" providerId="LiveId" clId="{A9421B2B-3808-4815-851E-6E69A5855726}" dt="2024-01-06T13:34:43.951" v="13" actId="47"/>
        <pc:sldMkLst>
          <pc:docMk/>
          <pc:sldMk cId="2023540036" sldId="372"/>
        </pc:sldMkLst>
      </pc:sldChg>
      <pc:sldChg chg="del">
        <pc:chgData name="Hubert Ruczyński" userId="88f5ae79448d9369" providerId="LiveId" clId="{A9421B2B-3808-4815-851E-6E69A5855726}" dt="2024-01-06T13:34:45.909" v="14" actId="47"/>
        <pc:sldMkLst>
          <pc:docMk/>
          <pc:sldMk cId="1395492674" sldId="3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dirty="0"/>
          </a:p>
        </p:txBody>
      </p:sp>
    </p:spTree>
    <p:extLst>
      <p:ext uri="{BB962C8B-B14F-4D97-AF65-F5344CB8AC3E}">
        <p14:creationId xmlns:p14="http://schemas.microsoft.com/office/powerpoint/2010/main" val="1122984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33333"/>
                </a:solidFill>
                <a:effectLst/>
                <a:latin typeface="Helvetica Neue"/>
              </a:rPr>
              <a:t>Thanks to these tests, I decided that I’ll create a network, where the edges will represent retweeting mechanisms. Additionally, I will keep only those tweets that retwitted or were retweeted, in order to limit the study.</a:t>
            </a:r>
            <a:endParaRPr lang="pl-PL" dirty="0"/>
          </a:p>
        </p:txBody>
      </p:sp>
    </p:spTree>
    <p:extLst>
      <p:ext uri="{BB962C8B-B14F-4D97-AF65-F5344CB8AC3E}">
        <p14:creationId xmlns:p14="http://schemas.microsoft.com/office/powerpoint/2010/main" val="2406123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The first approach focused on analyzing the retweeting mechanism between particular tweets. It was unsuccessful, due to the fact that there were tens of thousands of tweets. The only visible thing was a cluster of tweets in the middle of the network, and the existence of a ring, close to it. </a:t>
            </a:r>
          </a:p>
          <a:p>
            <a:pPr marL="0" lvl="0" indent="0" algn="l" rtl="0">
              <a:spcBef>
                <a:spcPts val="0"/>
              </a:spcBef>
              <a:spcAft>
                <a:spcPts val="0"/>
              </a:spcAft>
              <a:buNone/>
            </a:pPr>
            <a:endParaRPr lang="pl-PL"/>
          </a:p>
          <a:p>
            <a:pPr marL="0" lvl="0" indent="0" algn="l" rtl="0">
              <a:spcBef>
                <a:spcPts val="0"/>
              </a:spcBef>
              <a:spcAft>
                <a:spcPts val="0"/>
              </a:spcAft>
              <a:buNone/>
            </a:pPr>
            <a:r>
              <a:rPr lang="pl-PL"/>
              <a:t>Additionally, the cluster analysis didn’t help at all, as they were heavily overlapping.</a:t>
            </a:r>
            <a:endParaRPr lang="pl-PL" dirty="0"/>
          </a:p>
        </p:txBody>
      </p:sp>
    </p:spTree>
    <p:extLst>
      <p:ext uri="{BB962C8B-B14F-4D97-AF65-F5344CB8AC3E}">
        <p14:creationId xmlns:p14="http://schemas.microsoft.com/office/powerpoint/2010/main" val="234448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In the second approach, I decided to map the tweets to the users, by replacing the mechanism of retweeting relations from tweet to tweet with the relations user to user. This way I was able to analyse the trolls themselves.</a:t>
            </a:r>
          </a:p>
          <a:p>
            <a:pPr marL="0" lvl="0" indent="0" algn="l" rtl="0">
              <a:spcBef>
                <a:spcPts val="0"/>
              </a:spcBef>
              <a:spcAft>
                <a:spcPts val="0"/>
              </a:spcAft>
              <a:buNone/>
            </a:pPr>
            <a:endParaRPr lang="pl-PL"/>
          </a:p>
          <a:p>
            <a:pPr marL="0" lvl="0" indent="0" algn="l" rtl="0">
              <a:spcBef>
                <a:spcPts val="0"/>
              </a:spcBef>
              <a:spcAft>
                <a:spcPts val="0"/>
              </a:spcAft>
              <a:buNone/>
            </a:pPr>
            <a:r>
              <a:rPr lang="pl-PL"/>
              <a:t>The results are much more readable than before, and even from the first plot we can see some kinds of clusters.</a:t>
            </a:r>
          </a:p>
          <a:p>
            <a:pPr marL="0" lvl="0" indent="0" algn="l" rtl="0">
              <a:spcBef>
                <a:spcPts val="0"/>
              </a:spcBef>
              <a:spcAft>
                <a:spcPts val="0"/>
              </a:spcAft>
              <a:buNone/>
            </a:pPr>
            <a:endParaRPr lang="pl-PL"/>
          </a:p>
          <a:p>
            <a:pPr marL="0" lvl="0" indent="0" algn="l" rtl="0">
              <a:spcBef>
                <a:spcPts val="0"/>
              </a:spcBef>
              <a:spcAft>
                <a:spcPts val="0"/>
              </a:spcAft>
              <a:buNone/>
            </a:pPr>
            <a:r>
              <a:rPr lang="pl-PL"/>
              <a:t>After conducting a community detection algorithm, we can outline 3 major communities: yellow, warm green, and cold green ones. They represent 3 types of troll accounts.</a:t>
            </a:r>
            <a:endParaRPr lang="pl-PL" dirty="0"/>
          </a:p>
        </p:txBody>
      </p:sp>
    </p:spTree>
    <p:extLst>
      <p:ext uri="{BB962C8B-B14F-4D97-AF65-F5344CB8AC3E}">
        <p14:creationId xmlns:p14="http://schemas.microsoft.com/office/powerpoint/2010/main" val="115214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dirty="0"/>
          </a:p>
        </p:txBody>
      </p:sp>
    </p:spTree>
    <p:extLst>
      <p:ext uri="{BB962C8B-B14F-4D97-AF65-F5344CB8AC3E}">
        <p14:creationId xmlns:p14="http://schemas.microsoft.com/office/powerpoint/2010/main" val="834193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dirty="0"/>
          </a:p>
        </p:txBody>
      </p:sp>
    </p:spTree>
    <p:extLst>
      <p:ext uri="{BB962C8B-B14F-4D97-AF65-F5344CB8AC3E}">
        <p14:creationId xmlns:p14="http://schemas.microsoft.com/office/powerpoint/2010/main" val="376519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dirty="0"/>
          </a:p>
        </p:txBody>
      </p:sp>
    </p:spTree>
    <p:extLst>
      <p:ext uri="{BB962C8B-B14F-4D97-AF65-F5344CB8AC3E}">
        <p14:creationId xmlns:p14="http://schemas.microsoft.com/office/powerpoint/2010/main" val="67844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1" name="Google Shape;11;p2"/>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solidFill>
                  <a:srgbClr val="7453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7C843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91" name="Google Shape;91;p18"/>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solidFill>
            <a:schemeClr val="accent3"/>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88947D2-E85F-E331-3BF7-D84BEDFA2785}"/>
              </a:ext>
            </a:extLst>
          </p:cNvPr>
          <p:cNvPicPr>
            <a:picLocks noChangeAspect="1"/>
          </p:cNvPicPr>
          <p:nvPr userDrawn="1"/>
        </p:nvPicPr>
        <p:blipFill rotWithShape="1">
          <a:blip r:embed="rId2"/>
          <a:srcRect r="9904"/>
          <a:stretch/>
        </p:blipFill>
        <p:spPr>
          <a:xfrm>
            <a:off x="-128202" y="1545"/>
            <a:ext cx="9272201" cy="5141955"/>
          </a:xfrm>
          <a:prstGeom prst="rect">
            <a:avLst/>
          </a:prstGeom>
        </p:spPr>
      </p:pic>
      <p:sp>
        <p:nvSpPr>
          <p:cNvPr id="5" name="Google Shape;13;p3">
            <a:extLst>
              <a:ext uri="{FF2B5EF4-FFF2-40B4-BE49-F238E27FC236}">
                <a16:creationId xmlns:a16="http://schemas.microsoft.com/office/drawing/2014/main" id="{42AEE9E6-4211-44FA-7360-AE2DBD6E12CB}"/>
              </a:ext>
            </a:extLst>
          </p:cNvPr>
          <p:cNvSpPr txBox="1">
            <a:spLocks noGrp="1"/>
          </p:cNvSpPr>
          <p:nvPr>
            <p:ph type="title"/>
          </p:nvPr>
        </p:nvSpPr>
        <p:spPr>
          <a:xfrm>
            <a:off x="1687037" y="1353337"/>
            <a:ext cx="5769925" cy="2436825"/>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307617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64" r:id="rId2"/>
    <p:sldLayoutId id="2147483669" r:id="rId3"/>
    <p:sldLayoutId id="2147483670" r:id="rId4"/>
    <p:sldLayoutId id="214748367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2">
            <a:extLst>
              <a:ext uri="{FF2B5EF4-FFF2-40B4-BE49-F238E27FC236}">
                <a16:creationId xmlns:a16="http://schemas.microsoft.com/office/drawing/2014/main" id="{D87A7F03-0F40-C645-9661-7B5E48B0557E}"/>
              </a:ext>
            </a:extLst>
          </p:cNvPr>
          <p:cNvPicPr>
            <a:picLocks noChangeAspect="1"/>
          </p:cNvPicPr>
          <p:nvPr/>
        </p:nvPicPr>
        <p:blipFill rotWithShape="1">
          <a:blip r:embed="rId3"/>
          <a:srcRect r="12012"/>
          <a:stretch/>
        </p:blipFill>
        <p:spPr>
          <a:xfrm>
            <a:off x="-91227" y="0"/>
            <a:ext cx="9229342" cy="5240809"/>
          </a:xfrm>
          <a:prstGeom prst="rect">
            <a:avLst/>
          </a:prstGeom>
        </p:spPr>
      </p:pic>
      <p:sp>
        <p:nvSpPr>
          <p:cNvPr id="143" name="Google Shape;143;p28"/>
          <p:cNvSpPr txBox="1">
            <a:spLocks noGrp="1"/>
          </p:cNvSpPr>
          <p:nvPr>
            <p:ph type="ctrTitle"/>
          </p:nvPr>
        </p:nvSpPr>
        <p:spPr>
          <a:xfrm>
            <a:off x="891021" y="1627328"/>
            <a:ext cx="7361956" cy="2306906"/>
          </a:xfrm>
          <a:prstGeom prst="rect">
            <a:avLst/>
          </a:prstGeom>
        </p:spPr>
        <p:txBody>
          <a:bodyPr spcFirstLastPara="1" wrap="square" lIns="91425" tIns="91425" rIns="91425" bIns="91425" anchor="t" anchorCtr="0">
            <a:noAutofit/>
          </a:bodyPr>
          <a:lstStyle/>
          <a:p>
            <a:pPr algn="ctr"/>
            <a:r>
              <a:rPr lang="pl-PL" sz="4800" b="0" noProof="0">
                <a:solidFill>
                  <a:schemeClr val="bg1"/>
                </a:solidFill>
              </a:rPr>
              <a:t>Russian Twitter Trolls Network Analysis before USA elections in 2014</a:t>
            </a:r>
            <a:endParaRPr lang="en-US" sz="4800" b="0" noProof="0" dirty="0">
              <a:solidFill>
                <a:schemeClr val="bg1"/>
              </a:solidFill>
            </a:endParaRPr>
          </a:p>
        </p:txBody>
      </p:sp>
      <p:sp>
        <p:nvSpPr>
          <p:cNvPr id="144" name="Google Shape;144;p28"/>
          <p:cNvSpPr txBox="1">
            <a:spLocks noGrp="1"/>
          </p:cNvSpPr>
          <p:nvPr>
            <p:ph type="subTitle" idx="1"/>
          </p:nvPr>
        </p:nvSpPr>
        <p:spPr>
          <a:xfrm>
            <a:off x="1162478" y="3934234"/>
            <a:ext cx="6819043" cy="913490"/>
          </a:xfrm>
          <a:prstGeom prst="rect">
            <a:avLst/>
          </a:prstGeom>
        </p:spPr>
        <p:txBody>
          <a:bodyPr spcFirstLastPara="1" wrap="square" lIns="91425" tIns="91425" rIns="91425" bIns="91425" anchor="t" anchorCtr="0">
            <a:noAutofit/>
          </a:bodyPr>
          <a:lstStyle/>
          <a:p>
            <a:pPr algn="ctr"/>
            <a:r>
              <a:rPr lang="en-US" noProof="0" dirty="0">
                <a:solidFill>
                  <a:srgbClr val="D6E29C"/>
                </a:solidFill>
              </a:rPr>
              <a:t>Hubert Ruczyński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Data quality of nodes</a:t>
            </a:r>
            <a:endParaRPr lang="en-US" b="0" dirty="0">
              <a:solidFill>
                <a:srgbClr val="74533D"/>
              </a:solidFill>
            </a:endParaRPr>
          </a:p>
        </p:txBody>
      </p:sp>
      <p:cxnSp>
        <p:nvCxnSpPr>
          <p:cNvPr id="166" name="Google Shape;166;p30"/>
          <p:cNvCxnSpPr>
            <a:cxnSpLocks/>
          </p:cNvCxnSpPr>
          <p:nvPr/>
        </p:nvCxnSpPr>
        <p:spPr>
          <a:xfrm>
            <a:off x="812499" y="1045726"/>
            <a:ext cx="4405887"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58;p30">
            <a:extLst>
              <a:ext uri="{FF2B5EF4-FFF2-40B4-BE49-F238E27FC236}">
                <a16:creationId xmlns:a16="http://schemas.microsoft.com/office/drawing/2014/main" id="{EBAB8A66-CFA3-0850-A17E-716FEC9DC88A}"/>
              </a:ext>
            </a:extLst>
          </p:cNvPr>
          <p:cNvSpPr txBox="1">
            <a:spLocks/>
          </p:cNvSpPr>
          <p:nvPr/>
        </p:nvSpPr>
        <p:spPr>
          <a:xfrm>
            <a:off x="710750" y="1310339"/>
            <a:ext cx="7447730" cy="3240227"/>
          </a:xfrm>
          <a:prstGeom prst="rect">
            <a:avLst/>
          </a:prstGeom>
          <a:noFill/>
          <a:ln>
            <a:solidFill>
              <a:schemeClr val="accent6"/>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estrial"/>
              <a:buNone/>
              <a:defRPr sz="36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453 accounts, described with 14 features.</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Accounts mostly declare English, and then Russian languages.</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Most columns are of high quality – Russian texts are issues.</a:t>
            </a:r>
          </a:p>
          <a:p>
            <a:pPr marL="342900" indent="-342900">
              <a:lnSpc>
                <a:spcPct val="150000"/>
              </a:lnSpc>
              <a:buClr>
                <a:srgbClr val="74533D"/>
              </a:buClr>
              <a:buSzPct val="100000"/>
              <a:buFont typeface="Questrial"/>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All nodes only have screen_name, and sometimes the rest is empty.</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We should use screen_name as id.</a:t>
            </a:r>
          </a:p>
        </p:txBody>
      </p:sp>
    </p:spTree>
    <p:extLst>
      <p:ext uri="{BB962C8B-B14F-4D97-AF65-F5344CB8AC3E}">
        <p14:creationId xmlns:p14="http://schemas.microsoft.com/office/powerpoint/2010/main" val="51327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Data quality of tweets</a:t>
            </a:r>
            <a:endParaRPr lang="en-US" b="0" dirty="0">
              <a:solidFill>
                <a:srgbClr val="74533D"/>
              </a:solidFill>
            </a:endParaRPr>
          </a:p>
        </p:txBody>
      </p:sp>
      <p:cxnSp>
        <p:nvCxnSpPr>
          <p:cNvPr id="166" name="Google Shape;166;p30"/>
          <p:cNvCxnSpPr>
            <a:cxnSpLocks/>
          </p:cNvCxnSpPr>
          <p:nvPr/>
        </p:nvCxnSpPr>
        <p:spPr>
          <a:xfrm>
            <a:off x="812499" y="1045726"/>
            <a:ext cx="4508363"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58;p30">
            <a:extLst>
              <a:ext uri="{FF2B5EF4-FFF2-40B4-BE49-F238E27FC236}">
                <a16:creationId xmlns:a16="http://schemas.microsoft.com/office/drawing/2014/main" id="{EBAB8A66-CFA3-0850-A17E-716FEC9DC88A}"/>
              </a:ext>
            </a:extLst>
          </p:cNvPr>
          <p:cNvSpPr txBox="1">
            <a:spLocks/>
          </p:cNvSpPr>
          <p:nvPr/>
        </p:nvSpPr>
        <p:spPr>
          <a:xfrm>
            <a:off x="600392" y="1294573"/>
            <a:ext cx="8173118" cy="3240227"/>
          </a:xfrm>
          <a:prstGeom prst="rect">
            <a:avLst/>
          </a:prstGeom>
          <a:noFill/>
          <a:ln>
            <a:solidFill>
              <a:schemeClr val="accent6"/>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estrial"/>
              <a:buNone/>
              <a:defRPr sz="36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203,451 tweets, described with 16 features.</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We can map accounts with tweets: user_key and lowercase screen_name.</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Retweet_count is null when retweeted is empty.</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Columns like poster, source, and expanded_url, are meaningless.</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Some tweets don’t have their own IDs.</a:t>
            </a:r>
          </a:p>
          <a:p>
            <a:pPr marL="342900" indent="-342900">
              <a:lnSpc>
                <a:spcPct val="150000"/>
              </a:lnSpc>
              <a:buClr>
                <a:srgbClr val="74533D"/>
              </a:buClr>
              <a:buSzPct val="100000"/>
              <a:buAutoNum type="arabicPeriod"/>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M</a:t>
            </a:r>
            <a:r>
              <a:rPr lang="en-US" sz="1800" b="0">
                <a:solidFill>
                  <a:srgbClr val="74533D"/>
                </a:solidFill>
                <a:latin typeface="Calibri" panose="020F0502020204030204" pitchFamily="34" charset="0"/>
                <a:ea typeface="Calibri" panose="020F0502020204030204" pitchFamily="34" charset="0"/>
                <a:cs typeface="Calibri" panose="020F0502020204030204" pitchFamily="34" charset="0"/>
              </a:rPr>
              <a:t>ultiple tweets with the same tweet_id, and retweeted_status_id</a:t>
            </a:r>
            <a:endParaRPr lang="pl-PL" sz="1800" b="0">
              <a:solidFill>
                <a:srgbClr val="74533D"/>
              </a:solidFill>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buClr>
                <a:srgbClr val="74533D"/>
              </a:buClr>
              <a:buSzPct val="100000"/>
              <a:buAutoNum type="arabicPeriod"/>
            </a:pPr>
            <a:endParaRPr lang="pl-PL" sz="1800" b="0">
              <a:solidFill>
                <a:srgbClr val="74533D"/>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77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Tweet-centered approach</a:t>
            </a:r>
            <a:endParaRPr lang="en-US" b="0" dirty="0">
              <a:solidFill>
                <a:srgbClr val="74533D"/>
              </a:solidFill>
            </a:endParaRPr>
          </a:p>
        </p:txBody>
      </p:sp>
      <p:cxnSp>
        <p:nvCxnSpPr>
          <p:cNvPr id="166" name="Google Shape;166;p30"/>
          <p:cNvCxnSpPr>
            <a:cxnSpLocks/>
          </p:cNvCxnSpPr>
          <p:nvPr/>
        </p:nvCxnSpPr>
        <p:spPr>
          <a:xfrm>
            <a:off x="812499" y="1045726"/>
            <a:ext cx="5383349"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782794E5-B198-9A0B-9082-FDC977BFDD95}"/>
              </a:ext>
            </a:extLst>
          </p:cNvPr>
          <p:cNvPicPr>
            <a:picLocks noChangeAspect="1"/>
          </p:cNvPicPr>
          <p:nvPr/>
        </p:nvPicPr>
        <p:blipFill>
          <a:blip r:embed="rId3"/>
          <a:stretch>
            <a:fillRect/>
          </a:stretch>
        </p:blipFill>
        <p:spPr>
          <a:xfrm>
            <a:off x="598144" y="1559474"/>
            <a:ext cx="3374768" cy="3126826"/>
          </a:xfrm>
          <a:prstGeom prst="rect">
            <a:avLst/>
          </a:prstGeom>
        </p:spPr>
      </p:pic>
      <p:pic>
        <p:nvPicPr>
          <p:cNvPr id="8" name="Picture 7">
            <a:extLst>
              <a:ext uri="{FF2B5EF4-FFF2-40B4-BE49-F238E27FC236}">
                <a16:creationId xmlns:a16="http://schemas.microsoft.com/office/drawing/2014/main" id="{865C928A-9269-7AEB-498E-18A2DA36E4B8}"/>
              </a:ext>
            </a:extLst>
          </p:cNvPr>
          <p:cNvPicPr>
            <a:picLocks noChangeAspect="1"/>
          </p:cNvPicPr>
          <p:nvPr/>
        </p:nvPicPr>
        <p:blipFill>
          <a:blip r:embed="rId4"/>
          <a:stretch>
            <a:fillRect/>
          </a:stretch>
        </p:blipFill>
        <p:spPr>
          <a:xfrm>
            <a:off x="4684859" y="1513362"/>
            <a:ext cx="3374768" cy="3242888"/>
          </a:xfrm>
          <a:prstGeom prst="rect">
            <a:avLst/>
          </a:prstGeom>
        </p:spPr>
      </p:pic>
    </p:spTree>
    <p:extLst>
      <p:ext uri="{BB962C8B-B14F-4D97-AF65-F5344CB8AC3E}">
        <p14:creationId xmlns:p14="http://schemas.microsoft.com/office/powerpoint/2010/main" val="356591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User-centered approach</a:t>
            </a:r>
            <a:endParaRPr lang="en-US" b="0" dirty="0">
              <a:solidFill>
                <a:srgbClr val="74533D"/>
              </a:solidFill>
            </a:endParaRPr>
          </a:p>
        </p:txBody>
      </p:sp>
      <p:cxnSp>
        <p:nvCxnSpPr>
          <p:cNvPr id="166" name="Google Shape;166;p30"/>
          <p:cNvCxnSpPr>
            <a:cxnSpLocks/>
          </p:cNvCxnSpPr>
          <p:nvPr/>
        </p:nvCxnSpPr>
        <p:spPr>
          <a:xfrm>
            <a:off x="812499" y="1045726"/>
            <a:ext cx="5217811" cy="0"/>
          </a:xfrm>
          <a:prstGeom prst="straightConnector1">
            <a:avLst/>
          </a:prstGeom>
          <a:noFill/>
          <a:ln w="19050" cap="flat" cmpd="sng">
            <a:solidFill>
              <a:srgbClr val="74533D"/>
            </a:solidFill>
            <a:prstDash val="solid"/>
            <a:round/>
            <a:headEnd type="none" w="med" len="med"/>
            <a:tailEnd type="none" w="med" len="med"/>
          </a:ln>
        </p:spPr>
      </p:cxnSp>
      <p:pic>
        <p:nvPicPr>
          <p:cNvPr id="5" name="Picture 4">
            <a:extLst>
              <a:ext uri="{FF2B5EF4-FFF2-40B4-BE49-F238E27FC236}">
                <a16:creationId xmlns:a16="http://schemas.microsoft.com/office/drawing/2014/main" id="{FFBD875E-2A9F-59AB-FFFF-49B2917263B0}"/>
              </a:ext>
            </a:extLst>
          </p:cNvPr>
          <p:cNvPicPr>
            <a:picLocks noChangeAspect="1"/>
          </p:cNvPicPr>
          <p:nvPr/>
        </p:nvPicPr>
        <p:blipFill>
          <a:blip r:embed="rId3"/>
          <a:stretch>
            <a:fillRect/>
          </a:stretch>
        </p:blipFill>
        <p:spPr>
          <a:xfrm>
            <a:off x="388277" y="1309764"/>
            <a:ext cx="3758055" cy="3446486"/>
          </a:xfrm>
          <a:prstGeom prst="rect">
            <a:avLst/>
          </a:prstGeom>
        </p:spPr>
      </p:pic>
      <p:pic>
        <p:nvPicPr>
          <p:cNvPr id="7" name="Picture 6">
            <a:extLst>
              <a:ext uri="{FF2B5EF4-FFF2-40B4-BE49-F238E27FC236}">
                <a16:creationId xmlns:a16="http://schemas.microsoft.com/office/drawing/2014/main" id="{6A6625D9-B38B-89A3-7F97-6A10927B59FF}"/>
              </a:ext>
            </a:extLst>
          </p:cNvPr>
          <p:cNvPicPr>
            <a:picLocks noChangeAspect="1"/>
          </p:cNvPicPr>
          <p:nvPr/>
        </p:nvPicPr>
        <p:blipFill>
          <a:blip r:embed="rId4"/>
          <a:stretch>
            <a:fillRect/>
          </a:stretch>
        </p:blipFill>
        <p:spPr>
          <a:xfrm>
            <a:off x="4490686" y="1309764"/>
            <a:ext cx="4006928" cy="3578442"/>
          </a:xfrm>
          <a:prstGeom prst="rect">
            <a:avLst/>
          </a:prstGeom>
        </p:spPr>
      </p:pic>
    </p:spTree>
    <p:extLst>
      <p:ext uri="{BB962C8B-B14F-4D97-AF65-F5344CB8AC3E}">
        <p14:creationId xmlns:p14="http://schemas.microsoft.com/office/powerpoint/2010/main" val="255053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Troll type – Fake news centre </a:t>
            </a:r>
            <a:endParaRPr lang="en-US" b="0" dirty="0">
              <a:solidFill>
                <a:srgbClr val="74533D"/>
              </a:solidFill>
            </a:endParaRPr>
          </a:p>
        </p:txBody>
      </p:sp>
      <p:cxnSp>
        <p:nvCxnSpPr>
          <p:cNvPr id="166" name="Google Shape;166;p30"/>
          <p:cNvCxnSpPr>
            <a:cxnSpLocks/>
          </p:cNvCxnSpPr>
          <p:nvPr/>
        </p:nvCxnSpPr>
        <p:spPr>
          <a:xfrm>
            <a:off x="812499" y="1045726"/>
            <a:ext cx="6077032"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9ABEBBC5-5C45-B913-E0AC-307308DD6D2A}"/>
              </a:ext>
            </a:extLst>
          </p:cNvPr>
          <p:cNvPicPr>
            <a:picLocks noChangeAspect="1"/>
          </p:cNvPicPr>
          <p:nvPr/>
        </p:nvPicPr>
        <p:blipFill>
          <a:blip r:embed="rId3"/>
          <a:srcRect/>
          <a:stretch/>
        </p:blipFill>
        <p:spPr>
          <a:xfrm>
            <a:off x="4509599" y="1253549"/>
            <a:ext cx="3648881" cy="3463409"/>
          </a:xfrm>
          <a:prstGeom prst="rect">
            <a:avLst/>
          </a:prstGeom>
        </p:spPr>
      </p:pic>
      <p:graphicFrame>
        <p:nvGraphicFramePr>
          <p:cNvPr id="5" name="Table 4">
            <a:extLst>
              <a:ext uri="{FF2B5EF4-FFF2-40B4-BE49-F238E27FC236}">
                <a16:creationId xmlns:a16="http://schemas.microsoft.com/office/drawing/2014/main" id="{559E08A3-B341-D2F6-4D71-FB29DD057A35}"/>
              </a:ext>
            </a:extLst>
          </p:cNvPr>
          <p:cNvGraphicFramePr>
            <a:graphicFrameLocks noGrp="1"/>
          </p:cNvGraphicFramePr>
          <p:nvPr>
            <p:extLst>
              <p:ext uri="{D42A27DB-BD31-4B8C-83A1-F6EECF244321}">
                <p14:modId xmlns:p14="http://schemas.microsoft.com/office/powerpoint/2010/main" val="1146817794"/>
              </p:ext>
            </p:extLst>
          </p:nvPr>
        </p:nvGraphicFramePr>
        <p:xfrm>
          <a:off x="812499" y="1872734"/>
          <a:ext cx="2750508" cy="2225040"/>
        </p:xfrm>
        <a:graphic>
          <a:graphicData uri="http://schemas.openxmlformats.org/drawingml/2006/table">
            <a:tbl>
              <a:tblPr firstRow="1" bandRow="1">
                <a:tableStyleId>{8742039E-8F14-41EF-8A5F-DE2133D96232}</a:tableStyleId>
              </a:tblPr>
              <a:tblGrid>
                <a:gridCol w="2750508">
                  <a:extLst>
                    <a:ext uri="{9D8B030D-6E8A-4147-A177-3AD203B41FA5}">
                      <a16:colId xmlns:a16="http://schemas.microsoft.com/office/drawing/2014/main" val="3915281079"/>
                    </a:ext>
                  </a:extLst>
                </a:gridCol>
              </a:tblGrid>
              <a:tr h="370840">
                <a:tc>
                  <a:txBody>
                    <a:bodyPr/>
                    <a:lstStyle/>
                    <a:p>
                      <a:r>
                        <a:rPr lang="pl-PL" b="1"/>
                        <a:t>Top 5 hashtags:</a:t>
                      </a:r>
                    </a:p>
                  </a:txBody>
                  <a:tcPr/>
                </a:tc>
                <a:extLst>
                  <a:ext uri="{0D108BD9-81ED-4DB2-BD59-A6C34878D82A}">
                    <a16:rowId xmlns:a16="http://schemas.microsoft.com/office/drawing/2014/main" val="3416001611"/>
                  </a:ext>
                </a:extLst>
              </a:tr>
              <a:tr h="370840">
                <a:tc>
                  <a:txBody>
                    <a:bodyPr/>
                    <a:lstStyle/>
                    <a:p>
                      <a:r>
                        <a:rPr lang="pl-PL"/>
                        <a:t>#birtherism </a:t>
                      </a:r>
                    </a:p>
                  </a:txBody>
                  <a:tcPr/>
                </a:tc>
                <a:extLst>
                  <a:ext uri="{0D108BD9-81ED-4DB2-BD59-A6C34878D82A}">
                    <a16:rowId xmlns:a16="http://schemas.microsoft.com/office/drawing/2014/main" val="3250238618"/>
                  </a:ext>
                </a:extLst>
              </a:tr>
              <a:tr h="370840">
                <a:tc>
                  <a:txBody>
                    <a:bodyPr/>
                    <a:lstStyle/>
                    <a:p>
                      <a:r>
                        <a:rPr lang="pl-PL"/>
                        <a:t>#DemsInPhilly</a:t>
                      </a:r>
                    </a:p>
                  </a:txBody>
                  <a:tcPr/>
                </a:tc>
                <a:extLst>
                  <a:ext uri="{0D108BD9-81ED-4DB2-BD59-A6C34878D82A}">
                    <a16:rowId xmlns:a16="http://schemas.microsoft.com/office/drawing/2014/main" val="2962362478"/>
                  </a:ext>
                </a:extLst>
              </a:tr>
              <a:tr h="370840">
                <a:tc>
                  <a:txBody>
                    <a:bodyPr/>
                    <a:lstStyle/>
                    <a:p>
                      <a:r>
                        <a:rPr lang="pl-PL"/>
                        <a:t>#BasementDwellers </a:t>
                      </a:r>
                    </a:p>
                  </a:txBody>
                  <a:tcPr/>
                </a:tc>
                <a:extLst>
                  <a:ext uri="{0D108BD9-81ED-4DB2-BD59-A6C34878D82A}">
                    <a16:rowId xmlns:a16="http://schemas.microsoft.com/office/drawing/2014/main" val="1650146376"/>
                  </a:ext>
                </a:extLst>
              </a:tr>
              <a:tr h="370840">
                <a:tc>
                  <a:txBody>
                    <a:bodyPr/>
                    <a:lstStyle/>
                    <a:p>
                      <a:r>
                        <a:rPr lang="pl-PL"/>
                        <a:t>#Benghazi </a:t>
                      </a:r>
                    </a:p>
                  </a:txBody>
                  <a:tcPr/>
                </a:tc>
                <a:extLst>
                  <a:ext uri="{0D108BD9-81ED-4DB2-BD59-A6C34878D82A}">
                    <a16:rowId xmlns:a16="http://schemas.microsoft.com/office/drawing/2014/main" val="1521106671"/>
                  </a:ext>
                </a:extLst>
              </a:tr>
              <a:tr h="370840">
                <a:tc>
                  <a:txBody>
                    <a:bodyPr/>
                    <a:lstStyle/>
                    <a:p>
                      <a:r>
                        <a:rPr lang="pl-PL"/>
                        <a:t>#HillarysHealth </a:t>
                      </a:r>
                    </a:p>
                  </a:txBody>
                  <a:tcPr/>
                </a:tc>
                <a:extLst>
                  <a:ext uri="{0D108BD9-81ED-4DB2-BD59-A6C34878D82A}">
                    <a16:rowId xmlns:a16="http://schemas.microsoft.com/office/drawing/2014/main" val="1981699905"/>
                  </a:ext>
                </a:extLst>
              </a:tr>
            </a:tbl>
          </a:graphicData>
        </a:graphic>
      </p:graphicFrame>
      <p:sp>
        <p:nvSpPr>
          <p:cNvPr id="6" name="Google Shape;158;p30">
            <a:extLst>
              <a:ext uri="{FF2B5EF4-FFF2-40B4-BE49-F238E27FC236}">
                <a16:creationId xmlns:a16="http://schemas.microsoft.com/office/drawing/2014/main" id="{7E2EEE2D-5CB1-D148-6BC7-1B4191FBD582}"/>
              </a:ext>
            </a:extLst>
          </p:cNvPr>
          <p:cNvSpPr txBox="1">
            <a:spLocks/>
          </p:cNvSpPr>
          <p:nvPr/>
        </p:nvSpPr>
        <p:spPr>
          <a:xfrm>
            <a:off x="3520866" y="4244463"/>
            <a:ext cx="1827498" cy="511787"/>
          </a:xfrm>
          <a:prstGeom prst="rect">
            <a:avLst/>
          </a:prstGeom>
          <a:noFill/>
          <a:ln>
            <a:solidFill>
              <a:schemeClr val="accent6"/>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Questrial"/>
              <a:buNone/>
              <a:defRPr sz="36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pPr>
              <a:lnSpc>
                <a:spcPct val="150000"/>
              </a:lnSpc>
              <a:buClr>
                <a:srgbClr val="74533D"/>
              </a:buClr>
              <a:buSzPct val="100000"/>
            </a:pPr>
            <a:r>
              <a:rPr lang="pl-PL" sz="1800" b="0">
                <a:solidFill>
                  <a:srgbClr val="74533D"/>
                </a:solidFill>
                <a:latin typeface="Calibri" panose="020F0502020204030204" pitchFamily="34" charset="0"/>
                <a:ea typeface="Calibri" panose="020F0502020204030204" pitchFamily="34" charset="0"/>
                <a:cs typeface="Calibri" panose="020F0502020204030204" pitchFamily="34" charset="0"/>
              </a:rPr>
              <a:t>Leader: ten_gop</a:t>
            </a:r>
          </a:p>
        </p:txBody>
      </p:sp>
    </p:spTree>
    <p:extLst>
      <p:ext uri="{BB962C8B-B14F-4D97-AF65-F5344CB8AC3E}">
        <p14:creationId xmlns:p14="http://schemas.microsoft.com/office/powerpoint/2010/main" val="385558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44773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Troll type – retweet group</a:t>
            </a:r>
            <a:endParaRPr lang="en-US" b="0" dirty="0">
              <a:solidFill>
                <a:srgbClr val="74533D"/>
              </a:solidFill>
            </a:endParaRPr>
          </a:p>
        </p:txBody>
      </p:sp>
      <p:cxnSp>
        <p:nvCxnSpPr>
          <p:cNvPr id="166" name="Google Shape;166;p30"/>
          <p:cNvCxnSpPr>
            <a:cxnSpLocks/>
          </p:cNvCxnSpPr>
          <p:nvPr/>
        </p:nvCxnSpPr>
        <p:spPr>
          <a:xfrm>
            <a:off x="812499" y="1045726"/>
            <a:ext cx="5217811"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9ABEBBC5-5C45-B913-E0AC-307308DD6D2A}"/>
              </a:ext>
            </a:extLst>
          </p:cNvPr>
          <p:cNvPicPr>
            <a:picLocks noChangeAspect="1"/>
          </p:cNvPicPr>
          <p:nvPr/>
        </p:nvPicPr>
        <p:blipFill>
          <a:blip r:embed="rId3"/>
          <a:srcRect/>
          <a:stretch/>
        </p:blipFill>
        <p:spPr>
          <a:xfrm>
            <a:off x="4434615" y="1269794"/>
            <a:ext cx="3648881" cy="3486456"/>
          </a:xfrm>
          <a:prstGeom prst="rect">
            <a:avLst/>
          </a:prstGeom>
        </p:spPr>
      </p:pic>
      <p:graphicFrame>
        <p:nvGraphicFramePr>
          <p:cNvPr id="2" name="Table 1">
            <a:extLst>
              <a:ext uri="{FF2B5EF4-FFF2-40B4-BE49-F238E27FC236}">
                <a16:creationId xmlns:a16="http://schemas.microsoft.com/office/drawing/2014/main" id="{305099BD-35E9-899B-4FF6-B88309985FFC}"/>
              </a:ext>
            </a:extLst>
          </p:cNvPr>
          <p:cNvGraphicFramePr>
            <a:graphicFrameLocks noGrp="1"/>
          </p:cNvGraphicFramePr>
          <p:nvPr>
            <p:extLst>
              <p:ext uri="{D42A27DB-BD31-4B8C-83A1-F6EECF244321}">
                <p14:modId xmlns:p14="http://schemas.microsoft.com/office/powerpoint/2010/main" val="2024018123"/>
              </p:ext>
            </p:extLst>
          </p:nvPr>
        </p:nvGraphicFramePr>
        <p:xfrm>
          <a:off x="812499" y="1872734"/>
          <a:ext cx="2750508" cy="2225040"/>
        </p:xfrm>
        <a:graphic>
          <a:graphicData uri="http://schemas.openxmlformats.org/drawingml/2006/table">
            <a:tbl>
              <a:tblPr firstRow="1" bandRow="1">
                <a:tableStyleId>{8742039E-8F14-41EF-8A5F-DE2133D96232}</a:tableStyleId>
              </a:tblPr>
              <a:tblGrid>
                <a:gridCol w="2750508">
                  <a:extLst>
                    <a:ext uri="{9D8B030D-6E8A-4147-A177-3AD203B41FA5}">
                      <a16:colId xmlns:a16="http://schemas.microsoft.com/office/drawing/2014/main" val="3915281079"/>
                    </a:ext>
                  </a:extLst>
                </a:gridCol>
              </a:tblGrid>
              <a:tr h="370840">
                <a:tc>
                  <a:txBody>
                    <a:bodyPr/>
                    <a:lstStyle/>
                    <a:p>
                      <a:r>
                        <a:rPr lang="pl-PL" b="1"/>
                        <a:t>Top 5 hashtags:</a:t>
                      </a:r>
                    </a:p>
                  </a:txBody>
                  <a:tcPr/>
                </a:tc>
                <a:extLst>
                  <a:ext uri="{0D108BD9-81ED-4DB2-BD59-A6C34878D82A}">
                    <a16:rowId xmlns:a16="http://schemas.microsoft.com/office/drawing/2014/main" val="3416001611"/>
                  </a:ext>
                </a:extLst>
              </a:tr>
              <a:tr h="370840">
                <a:tc>
                  <a:txBody>
                    <a:bodyPr/>
                    <a:lstStyle/>
                    <a:p>
                      <a:r>
                        <a:rPr lang="pl-PL"/>
                        <a:t>#OscarsSoWhite </a:t>
                      </a:r>
                    </a:p>
                  </a:txBody>
                  <a:tcPr/>
                </a:tc>
                <a:extLst>
                  <a:ext uri="{0D108BD9-81ED-4DB2-BD59-A6C34878D82A}">
                    <a16:rowId xmlns:a16="http://schemas.microsoft.com/office/drawing/2014/main" val="3250238618"/>
                  </a:ext>
                </a:extLst>
              </a:tr>
              <a:tr h="370840">
                <a:tc>
                  <a:txBody>
                    <a:bodyPr/>
                    <a:lstStyle/>
                    <a:p>
                      <a:r>
                        <a:rPr lang="pl-PL"/>
                        <a:t>#HappyBirthdayHarryTruman </a:t>
                      </a:r>
                    </a:p>
                  </a:txBody>
                  <a:tcPr/>
                </a:tc>
                <a:extLst>
                  <a:ext uri="{0D108BD9-81ED-4DB2-BD59-A6C34878D82A}">
                    <a16:rowId xmlns:a16="http://schemas.microsoft.com/office/drawing/2014/main" val="2962362478"/>
                  </a:ext>
                </a:extLst>
              </a:tr>
              <a:tr h="370840">
                <a:tc>
                  <a:txBody>
                    <a:bodyPr/>
                    <a:lstStyle/>
                    <a:p>
                      <a:r>
                        <a:rPr lang="pl-PL"/>
                        <a:t>#NoCyberCensorship   </a:t>
                      </a:r>
                    </a:p>
                  </a:txBody>
                  <a:tcPr/>
                </a:tc>
                <a:extLst>
                  <a:ext uri="{0D108BD9-81ED-4DB2-BD59-A6C34878D82A}">
                    <a16:rowId xmlns:a16="http://schemas.microsoft.com/office/drawing/2014/main" val="1650146376"/>
                  </a:ext>
                </a:extLst>
              </a:tr>
              <a:tr h="370840">
                <a:tc>
                  <a:txBody>
                    <a:bodyPr/>
                    <a:lstStyle/>
                    <a:p>
                      <a:r>
                        <a:rPr lang="pl-PL"/>
                        <a:t>#ThingsMoreTrustedThanHillary </a:t>
                      </a:r>
                    </a:p>
                  </a:txBody>
                  <a:tcPr/>
                </a:tc>
                <a:extLst>
                  <a:ext uri="{0D108BD9-81ED-4DB2-BD59-A6C34878D82A}">
                    <a16:rowId xmlns:a16="http://schemas.microsoft.com/office/drawing/2014/main" val="1521106671"/>
                  </a:ext>
                </a:extLst>
              </a:tr>
              <a:tr h="370840">
                <a:tc>
                  <a:txBody>
                    <a:bodyPr/>
                    <a:lstStyle/>
                    <a:p>
                      <a:r>
                        <a:rPr lang="pl-PL"/>
                        <a:t>#Guns4NY</a:t>
                      </a:r>
                    </a:p>
                  </a:txBody>
                  <a:tcPr/>
                </a:tc>
                <a:extLst>
                  <a:ext uri="{0D108BD9-81ED-4DB2-BD59-A6C34878D82A}">
                    <a16:rowId xmlns:a16="http://schemas.microsoft.com/office/drawing/2014/main" val="1981699905"/>
                  </a:ext>
                </a:extLst>
              </a:tr>
            </a:tbl>
          </a:graphicData>
        </a:graphic>
      </p:graphicFrame>
    </p:spTree>
    <p:extLst>
      <p:ext uri="{BB962C8B-B14F-4D97-AF65-F5344CB8AC3E}">
        <p14:creationId xmlns:p14="http://schemas.microsoft.com/office/powerpoint/2010/main" val="203848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806276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Troll type – retweet group with leaders</a:t>
            </a:r>
            <a:endParaRPr lang="en-US" b="0" dirty="0">
              <a:solidFill>
                <a:srgbClr val="74533D"/>
              </a:solidFill>
            </a:endParaRPr>
          </a:p>
        </p:txBody>
      </p:sp>
      <p:cxnSp>
        <p:nvCxnSpPr>
          <p:cNvPr id="166" name="Google Shape;166;p30"/>
          <p:cNvCxnSpPr>
            <a:cxnSpLocks/>
          </p:cNvCxnSpPr>
          <p:nvPr/>
        </p:nvCxnSpPr>
        <p:spPr>
          <a:xfrm>
            <a:off x="812499" y="1045726"/>
            <a:ext cx="7858535"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9ABEBBC5-5C45-B913-E0AC-307308DD6D2A}"/>
              </a:ext>
            </a:extLst>
          </p:cNvPr>
          <p:cNvPicPr>
            <a:picLocks noChangeAspect="1"/>
          </p:cNvPicPr>
          <p:nvPr/>
        </p:nvPicPr>
        <p:blipFill>
          <a:blip r:embed="rId3"/>
          <a:stretch>
            <a:fillRect/>
          </a:stretch>
        </p:blipFill>
        <p:spPr>
          <a:xfrm>
            <a:off x="4391676" y="1180194"/>
            <a:ext cx="3648881" cy="3576056"/>
          </a:xfrm>
          <a:prstGeom prst="rect">
            <a:avLst/>
          </a:prstGeom>
        </p:spPr>
      </p:pic>
      <p:graphicFrame>
        <p:nvGraphicFramePr>
          <p:cNvPr id="6" name="Table 5">
            <a:extLst>
              <a:ext uri="{FF2B5EF4-FFF2-40B4-BE49-F238E27FC236}">
                <a16:creationId xmlns:a16="http://schemas.microsoft.com/office/drawing/2014/main" id="{B71B0C01-7D41-3FD6-061A-5F9CD554AED3}"/>
              </a:ext>
            </a:extLst>
          </p:cNvPr>
          <p:cNvGraphicFramePr>
            <a:graphicFrameLocks noGrp="1"/>
          </p:cNvGraphicFramePr>
          <p:nvPr>
            <p:extLst>
              <p:ext uri="{D42A27DB-BD31-4B8C-83A1-F6EECF244321}">
                <p14:modId xmlns:p14="http://schemas.microsoft.com/office/powerpoint/2010/main" val="915363296"/>
              </p:ext>
            </p:extLst>
          </p:nvPr>
        </p:nvGraphicFramePr>
        <p:xfrm>
          <a:off x="812499" y="1872734"/>
          <a:ext cx="2677511" cy="2225040"/>
        </p:xfrm>
        <a:graphic>
          <a:graphicData uri="http://schemas.openxmlformats.org/drawingml/2006/table">
            <a:tbl>
              <a:tblPr firstRow="1" bandRow="1">
                <a:tableStyleId>{8742039E-8F14-41EF-8A5F-DE2133D96232}</a:tableStyleId>
              </a:tblPr>
              <a:tblGrid>
                <a:gridCol w="2677511">
                  <a:extLst>
                    <a:ext uri="{9D8B030D-6E8A-4147-A177-3AD203B41FA5}">
                      <a16:colId xmlns:a16="http://schemas.microsoft.com/office/drawing/2014/main" val="3915281079"/>
                    </a:ext>
                  </a:extLst>
                </a:gridCol>
              </a:tblGrid>
              <a:tr h="370840">
                <a:tc>
                  <a:txBody>
                    <a:bodyPr/>
                    <a:lstStyle/>
                    <a:p>
                      <a:r>
                        <a:rPr lang="pl-PL" b="1"/>
                        <a:t>Top 5 hashtags:</a:t>
                      </a:r>
                    </a:p>
                  </a:txBody>
                  <a:tcPr/>
                </a:tc>
                <a:extLst>
                  <a:ext uri="{0D108BD9-81ED-4DB2-BD59-A6C34878D82A}">
                    <a16:rowId xmlns:a16="http://schemas.microsoft.com/office/drawing/2014/main" val="3416001611"/>
                  </a:ext>
                </a:extLst>
              </a:tr>
              <a:tr h="370840">
                <a:tc>
                  <a:txBody>
                    <a:bodyPr/>
                    <a:lstStyle/>
                    <a:p>
                      <a:r>
                        <a:rPr lang="pl-PL"/>
                        <a:t>#BetterAlternativeToDebates  </a:t>
                      </a:r>
                    </a:p>
                  </a:txBody>
                  <a:tcPr/>
                </a:tc>
                <a:extLst>
                  <a:ext uri="{0D108BD9-81ED-4DB2-BD59-A6C34878D82A}">
                    <a16:rowId xmlns:a16="http://schemas.microsoft.com/office/drawing/2014/main" val="3250238618"/>
                  </a:ext>
                </a:extLst>
              </a:tr>
              <a:tr h="370840">
                <a:tc>
                  <a:txBody>
                    <a:bodyPr/>
                    <a:lstStyle/>
                    <a:p>
                      <a:r>
                        <a:rPr lang="pl-PL"/>
                        <a:t>#SurvivalGuideToThanksgiving</a:t>
                      </a:r>
                    </a:p>
                  </a:txBody>
                  <a:tcPr/>
                </a:tc>
                <a:extLst>
                  <a:ext uri="{0D108BD9-81ED-4DB2-BD59-A6C34878D82A}">
                    <a16:rowId xmlns:a16="http://schemas.microsoft.com/office/drawing/2014/main" val="2962362478"/>
                  </a:ext>
                </a:extLst>
              </a:tr>
              <a:tr h="370840">
                <a:tc>
                  <a:txBody>
                    <a:bodyPr/>
                    <a:lstStyle/>
                    <a:p>
                      <a:r>
                        <a:rPr lang="pl-PL"/>
                        <a:t>#RejectedDebateTopics </a:t>
                      </a:r>
                    </a:p>
                  </a:txBody>
                  <a:tcPr/>
                </a:tc>
                <a:extLst>
                  <a:ext uri="{0D108BD9-81ED-4DB2-BD59-A6C34878D82A}">
                    <a16:rowId xmlns:a16="http://schemas.microsoft.com/office/drawing/2014/main" val="1650146376"/>
                  </a:ext>
                </a:extLst>
              </a:tr>
              <a:tr h="370840">
                <a:tc>
                  <a:txBody>
                    <a:bodyPr/>
                    <a:lstStyle/>
                    <a:p>
                      <a:r>
                        <a:rPr lang="pl-PL"/>
                        <a:t>#IHaveARightToKnow </a:t>
                      </a:r>
                    </a:p>
                  </a:txBody>
                  <a:tcPr/>
                </a:tc>
                <a:extLst>
                  <a:ext uri="{0D108BD9-81ED-4DB2-BD59-A6C34878D82A}">
                    <a16:rowId xmlns:a16="http://schemas.microsoft.com/office/drawing/2014/main" val="1521106671"/>
                  </a:ext>
                </a:extLst>
              </a:tr>
              <a:tr h="370840">
                <a:tc>
                  <a:txBody>
                    <a:bodyPr/>
                    <a:lstStyle/>
                    <a:p>
                      <a:r>
                        <a:rPr lang="pl-PL"/>
                        <a:t>#ThingsYouCantIgnore  </a:t>
                      </a:r>
                    </a:p>
                  </a:txBody>
                  <a:tcPr/>
                </a:tc>
                <a:extLst>
                  <a:ext uri="{0D108BD9-81ED-4DB2-BD59-A6C34878D82A}">
                    <a16:rowId xmlns:a16="http://schemas.microsoft.com/office/drawing/2014/main" val="1981699905"/>
                  </a:ext>
                </a:extLst>
              </a:tr>
            </a:tbl>
          </a:graphicData>
        </a:graphic>
      </p:graphicFrame>
    </p:spTree>
    <p:extLst>
      <p:ext uri="{BB962C8B-B14F-4D97-AF65-F5344CB8AC3E}">
        <p14:creationId xmlns:p14="http://schemas.microsoft.com/office/powerpoint/2010/main" val="285937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DBB0-3FE4-B66E-202A-FBEBC8D3862A}"/>
              </a:ext>
            </a:extLst>
          </p:cNvPr>
          <p:cNvSpPr>
            <a:spLocks noGrp="1"/>
          </p:cNvSpPr>
          <p:nvPr>
            <p:ph type="title"/>
          </p:nvPr>
        </p:nvSpPr>
        <p:spPr>
          <a:xfrm>
            <a:off x="1050839" y="1353337"/>
            <a:ext cx="7042321" cy="2436825"/>
          </a:xfrm>
        </p:spPr>
        <p:txBody>
          <a:bodyPr anchor="ctr"/>
          <a:lstStyle/>
          <a:p>
            <a:r>
              <a:rPr lang="en-US" sz="3600" noProof="0" dirty="0"/>
              <a:t>Thank you for your attention!</a:t>
            </a:r>
          </a:p>
        </p:txBody>
      </p:sp>
    </p:spTree>
    <p:extLst>
      <p:ext uri="{BB962C8B-B14F-4D97-AF65-F5344CB8AC3E}">
        <p14:creationId xmlns:p14="http://schemas.microsoft.com/office/powerpoint/2010/main" val="1869882143"/>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3" ma:contentTypeDescription="Utwórz nowy dokument." ma:contentTypeScope="" ma:versionID="e92fcf2cbbb3097f0ed9eff7118f5a40">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0b3155e6e6272a23839a5e0aa52e2c0b"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95AC9C-97CE-4020-8CD0-A999EEFD8A29}">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036CBD73-9737-45F2-B553-285CF461AC91}">
  <ds:schemaRefs>
    <ds:schemaRef ds:uri="http://schemas.microsoft.com/sharepoint/v3/contenttype/forms"/>
  </ds:schemaRefs>
</ds:datastoreItem>
</file>

<file path=customXml/itemProps3.xml><?xml version="1.0" encoding="utf-8"?>
<ds:datastoreItem xmlns:ds="http://schemas.openxmlformats.org/officeDocument/2006/customXml" ds:itemID="{9BC95E83-A0C9-4F5B-BDFD-3903CAFB7909}">
  <ds:schemaRefs>
    <ds:schemaRef ds:uri="9fcbd4b1-acba-40f5-9c18-6e7440fbdee0"/>
    <ds:schemaRef ds:uri="a6820557-34c2-4f59-b216-d67d264fd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339</TotalTime>
  <Words>435</Words>
  <Application>Microsoft Office PowerPoint</Application>
  <PresentationFormat>On-screen Show (16:9)</PresentationFormat>
  <Paragraphs>49</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Questrial</vt:lpstr>
      <vt:lpstr>Nunito</vt:lpstr>
      <vt:lpstr>Arial</vt:lpstr>
      <vt:lpstr>Calibri</vt:lpstr>
      <vt:lpstr>Helvetica Neue</vt:lpstr>
      <vt:lpstr>Minimalist Slides for meeting by Slidesgo</vt:lpstr>
      <vt:lpstr>Russian Twitter Trolls Network Analysis before USA elections in 2014</vt:lpstr>
      <vt:lpstr>Data quality of nodes</vt:lpstr>
      <vt:lpstr>Data quality of tweets</vt:lpstr>
      <vt:lpstr>Tweet-centered approach</vt:lpstr>
      <vt:lpstr>User-centered approach</vt:lpstr>
      <vt:lpstr>Troll type – Fake news centre </vt:lpstr>
      <vt:lpstr>Troll type – retweet group</vt:lpstr>
      <vt:lpstr>Troll type – retweet group with leaders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dc:creator>Hubert Ruczyński</dc:creator>
  <cp:lastModifiedBy>Hubert Ruczyński</cp:lastModifiedBy>
  <cp:revision>3</cp:revision>
  <dcterms:modified xsi:type="dcterms:W3CDTF">2024-01-06T14:15:31Z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